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7E7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7"/>
  </p:normalViewPr>
  <p:slideViewPr>
    <p:cSldViewPr snapToGrid="0" snapToObjects="1">
      <p:cViewPr varScale="1">
        <p:scale>
          <a:sx n="105" d="100"/>
          <a:sy n="105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FEDA5-B140-334E-AAB8-C04223421814}" type="datetimeFigureOut">
              <a:rPr lang="en-US" smtClean="0"/>
              <a:t>7/7/22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D924-A45E-B34D-9235-C0A5208FC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4857-65C7-7D47-8DE9-001E6FF8AB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0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4857-65C7-7D47-8DE9-001E6FF8AB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8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4857-65C7-7D47-8DE9-001E6FF8ABC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3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2900" y="2015067"/>
            <a:ext cx="3657600" cy="1909762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0" y="5410198"/>
            <a:ext cx="3657600" cy="838201"/>
          </a:xfrm>
        </p:spPr>
        <p:txBody>
          <a:bodyPr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62900" y="5410199"/>
            <a:ext cx="0" cy="838201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FFDEC0B-F648-BA47-B740-33CC3DD01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05" b="-515"/>
          <a:stretch/>
        </p:blipFill>
        <p:spPr>
          <a:xfrm>
            <a:off x="8732479" y="649080"/>
            <a:ext cx="456677" cy="4459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C48AB6-17EA-D742-B059-6EFF23E227AC}"/>
              </a:ext>
            </a:extLst>
          </p:cNvPr>
          <p:cNvSpPr txBox="1"/>
          <p:nvPr userDrawn="1"/>
        </p:nvSpPr>
        <p:spPr>
          <a:xfrm>
            <a:off x="9215709" y="687385"/>
            <a:ext cx="1584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LEARNING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655"/>
            <a:ext cx="10515600" cy="132556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askerville" charset="0"/>
                <a:ea typeface="Baskerville" charset="0"/>
                <a:cs typeface="Baskerville" charset="0"/>
              </a:defRPr>
            </a:lvl1pPr>
          </a:lstStyle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741051"/>
            <a:ext cx="0" cy="949637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091" y="741051"/>
            <a:ext cx="573709" cy="57370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7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Arial"/>
        <a:buChar char="•"/>
        <a:defRPr sz="2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24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1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1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tags" Target="../tags/tag10.xml"/><Relationship Id="rId12" Type="http://schemas.openxmlformats.org/officeDocument/2006/relationships/tags" Target="../tags/tag1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.xml"/><Relationship Id="rId1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tags" Target="../tags/tag7.xml"/><Relationship Id="rId9" Type="http://schemas.openxmlformats.org/officeDocument/2006/relationships/tags" Target="../tags/tag8.xml"/><Relationship Id="rId10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20" Type="http://schemas.openxmlformats.org/officeDocument/2006/relationships/notesSlide" Target="../notesSlides/notesSlide2.xml"/><Relationship Id="rId21" Type="http://schemas.openxmlformats.org/officeDocument/2006/relationships/oleObject" Target="../embeddings/oleObject2.bin"/><Relationship Id="rId10" Type="http://schemas.openxmlformats.org/officeDocument/2006/relationships/tags" Target="../tags/tag20.xml"/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tags" Target="../tags/tag23.xml"/><Relationship Id="rId14" Type="http://schemas.openxmlformats.org/officeDocument/2006/relationships/tags" Target="../tags/tag24.xml"/><Relationship Id="rId15" Type="http://schemas.openxmlformats.org/officeDocument/2006/relationships/tags" Target="../tags/tag25.xml"/><Relationship Id="rId16" Type="http://schemas.openxmlformats.org/officeDocument/2006/relationships/tags" Target="../tags/tag26.xml"/><Relationship Id="rId17" Type="http://schemas.openxmlformats.org/officeDocument/2006/relationships/tags" Target="../tags/tag27.xml"/><Relationship Id="rId18" Type="http://schemas.openxmlformats.org/officeDocument/2006/relationships/tags" Target="../tags/tag28.xml"/><Relationship Id="rId19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Relationship Id="rId9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43.xml"/><Relationship Id="rId12" Type="http://schemas.openxmlformats.org/officeDocument/2006/relationships/slideLayout" Target="../slideLayouts/slideLayout2.xml"/><Relationship Id="rId13" Type="http://schemas.openxmlformats.org/officeDocument/2006/relationships/oleObject" Target="../embeddings/oleObject4.bin"/><Relationship Id="rId14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tags" Target="../tags/tag41.xml"/><Relationship Id="rId10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62.xml"/><Relationship Id="rId21" Type="http://schemas.openxmlformats.org/officeDocument/2006/relationships/tags" Target="../tags/tag63.xml"/><Relationship Id="rId22" Type="http://schemas.openxmlformats.org/officeDocument/2006/relationships/tags" Target="../tags/tag64.xml"/><Relationship Id="rId23" Type="http://schemas.openxmlformats.org/officeDocument/2006/relationships/tags" Target="../tags/tag65.xml"/><Relationship Id="rId24" Type="http://schemas.openxmlformats.org/officeDocument/2006/relationships/tags" Target="../tags/tag66.xml"/><Relationship Id="rId25" Type="http://schemas.openxmlformats.org/officeDocument/2006/relationships/tags" Target="../tags/tag67.xml"/><Relationship Id="rId26" Type="http://schemas.openxmlformats.org/officeDocument/2006/relationships/tags" Target="../tags/tag68.xml"/><Relationship Id="rId27" Type="http://schemas.openxmlformats.org/officeDocument/2006/relationships/tags" Target="../tags/tag69.xml"/><Relationship Id="rId28" Type="http://schemas.openxmlformats.org/officeDocument/2006/relationships/tags" Target="../tags/tag70.xml"/><Relationship Id="rId29" Type="http://schemas.openxmlformats.org/officeDocument/2006/relationships/tags" Target="../tags/tag71.xml"/><Relationship Id="rId1" Type="http://schemas.openxmlformats.org/officeDocument/2006/relationships/vmlDrawing" Target="../drawings/vmlDrawing5.vml"/><Relationship Id="rId2" Type="http://schemas.openxmlformats.org/officeDocument/2006/relationships/tags" Target="../tags/tag44.xml"/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30" Type="http://schemas.openxmlformats.org/officeDocument/2006/relationships/tags" Target="../tags/tag72.xml"/><Relationship Id="rId31" Type="http://schemas.openxmlformats.org/officeDocument/2006/relationships/tags" Target="../tags/tag73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51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33" Type="http://schemas.openxmlformats.org/officeDocument/2006/relationships/oleObject" Target="../embeddings/oleObject5.bin"/><Relationship Id="rId34" Type="http://schemas.openxmlformats.org/officeDocument/2006/relationships/image" Target="../media/image4.emf"/><Relationship Id="rId10" Type="http://schemas.openxmlformats.org/officeDocument/2006/relationships/tags" Target="../tags/tag52.xml"/><Relationship Id="rId11" Type="http://schemas.openxmlformats.org/officeDocument/2006/relationships/tags" Target="../tags/tag53.xml"/><Relationship Id="rId12" Type="http://schemas.openxmlformats.org/officeDocument/2006/relationships/tags" Target="../tags/tag54.xml"/><Relationship Id="rId13" Type="http://schemas.openxmlformats.org/officeDocument/2006/relationships/tags" Target="../tags/tag55.xml"/><Relationship Id="rId14" Type="http://schemas.openxmlformats.org/officeDocument/2006/relationships/tags" Target="../tags/tag56.xml"/><Relationship Id="rId15" Type="http://schemas.openxmlformats.org/officeDocument/2006/relationships/tags" Target="../tags/tag57.xml"/><Relationship Id="rId16" Type="http://schemas.openxmlformats.org/officeDocument/2006/relationships/tags" Target="../tags/tag58.xml"/><Relationship Id="rId17" Type="http://schemas.openxmlformats.org/officeDocument/2006/relationships/tags" Target="../tags/tag59.xml"/><Relationship Id="rId18" Type="http://schemas.openxmlformats.org/officeDocument/2006/relationships/tags" Target="../tags/tag60.xml"/><Relationship Id="rId19" Type="http://schemas.openxmlformats.org/officeDocument/2006/relationships/tags" Target="../tags/tag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03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think-cell Slide" r:id="rId15" imgW="0" imgH="0" progId="TCLayout.ActiveDocument.1">
                  <p:embed/>
                </p:oleObj>
              </mc:Choice>
              <mc:Fallback>
                <p:oleObj name="think-cell Slide" r:id="rId15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5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flipH="1">
            <a:off x="7896225" y="2238375"/>
            <a:ext cx="2554288" cy="4070350"/>
          </a:xfrm>
          <a:prstGeom prst="homePlate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324000" rIns="288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20000"/>
              </a:spcAft>
            </a:pPr>
            <a:endParaRPr lang="en-US" altLang="en-US" sz="120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36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711701" y="2238375"/>
            <a:ext cx="3298825" cy="4070350"/>
          </a:xfrm>
          <a:prstGeom prst="homePlate">
            <a:avLst>
              <a:gd name="adj" fmla="val 12778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324000" rIns="288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20000"/>
              </a:spcAft>
            </a:pPr>
            <a:endParaRPr lang="en-US" altLang="en-US" sz="120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37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045030" y="2238375"/>
            <a:ext cx="3755572" cy="4070350"/>
          </a:xfrm>
          <a:prstGeom prst="homePlate">
            <a:avLst>
              <a:gd name="adj" fmla="val 12778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324000" rIns="288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20000"/>
              </a:spcAft>
            </a:pPr>
            <a:endParaRPr lang="en-US" altLang="en-US" sz="1200">
              <a:ln>
                <a:solidFill>
                  <a:prstClr val="white">
                    <a:lumMod val="95000"/>
                  </a:prstClr>
                </a:solidFill>
              </a:ln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38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890264" y="1782373"/>
            <a:ext cx="2541588" cy="466725"/>
          </a:xfrm>
          <a:prstGeom prst="rect">
            <a:avLst/>
          </a:prstGeom>
          <a:solidFill>
            <a:schemeClr val="bg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8000" tIns="36000" rIns="36000" bIns="36000" anchor="ctr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US" altLang="en-US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Key Questions</a:t>
            </a:r>
          </a:p>
        </p:txBody>
      </p:sp>
      <p:sp>
        <p:nvSpPr>
          <p:cNvPr id="30003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45031" y="1763712"/>
            <a:ext cx="3406710" cy="466725"/>
          </a:xfrm>
          <a:prstGeom prst="rect">
            <a:avLst/>
          </a:prstGeom>
          <a:solidFill>
            <a:schemeClr val="bg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tIns="36000" rIns="0" bIns="36000" anchor="ctr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US" altLang="en-US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Current Situation</a:t>
            </a:r>
          </a:p>
        </p:txBody>
      </p:sp>
      <p:sp>
        <p:nvSpPr>
          <p:cNvPr id="30004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194318" y="2390775"/>
            <a:ext cx="3276082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42913" indent="-247650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6254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080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65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24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79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36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50000"/>
              </a:spcAft>
            </a:pPr>
            <a:r>
              <a:rPr lang="mr-IN" altLang="en-US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43" name="Rectangle 11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SCQ - TEMPLATE</a:t>
            </a:r>
            <a:endParaRPr lang="en-US" altLang="en-US" dirty="0"/>
          </a:p>
        </p:txBody>
      </p:sp>
      <p:sp>
        <p:nvSpPr>
          <p:cNvPr id="300044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693039" y="1763712"/>
            <a:ext cx="2820988" cy="466725"/>
          </a:xfrm>
          <a:prstGeom prst="rect">
            <a:avLst/>
          </a:prstGeom>
          <a:solidFill>
            <a:schemeClr val="bg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tIns="36000" rIns="0" bIns="36000" anchor="ctr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US" altLang="en-US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Challenges &amp; Complications</a:t>
            </a:r>
          </a:p>
        </p:txBody>
      </p:sp>
      <p:sp>
        <p:nvSpPr>
          <p:cNvPr id="300045" name="Rectangle 13"/>
          <p:cNvSpPr>
            <a:spLocks noChangeArrowheads="1"/>
          </p:cNvSpPr>
          <p:nvPr/>
        </p:nvSpPr>
        <p:spPr bwMode="gray">
          <a:xfrm>
            <a:off x="4848225" y="2390776"/>
            <a:ext cx="2681288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360363" indent="-1778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973138" indent="-247650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3335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693863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21510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6082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30654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5226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ClrTx/>
              <a:buFontTx/>
              <a:buChar char="•"/>
            </a:pPr>
            <a:r>
              <a:rPr lang="mr-IN" altLang="en-US" b="1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b="1" dirty="0" smtClean="0">
              <a:latin typeface="Baskerville" charset="0"/>
              <a:ea typeface="Baskerville" charset="0"/>
              <a:cs typeface="Baskerville" charset="0"/>
            </a:endParaRPr>
          </a:p>
          <a:p>
            <a:pPr>
              <a:spcAft>
                <a:spcPct val="50000"/>
              </a:spcAft>
              <a:buClrTx/>
              <a:buFontTx/>
              <a:buChar char="•"/>
            </a:pPr>
            <a:r>
              <a:rPr lang="mr-IN" altLang="en-US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altLang="en-US" dirty="0" smtClean="0">
                <a:latin typeface="Baskerville" charset="0"/>
                <a:ea typeface="Baskerville" charset="0"/>
                <a:cs typeface="Baskerville" charset="0"/>
              </a:rPr>
              <a:t>.</a:t>
            </a:r>
            <a:endParaRPr lang="en-US" altLang="en-US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46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gray">
          <a:xfrm>
            <a:off x="4310063" y="2295525"/>
            <a:ext cx="398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0047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gray">
          <a:xfrm>
            <a:off x="6126163" y="2295525"/>
            <a:ext cx="398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gray">
          <a:xfrm>
            <a:off x="8170545" y="2470024"/>
            <a:ext cx="2681288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360363" indent="-1778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973138" indent="-247650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3335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693863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21510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6082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30654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522663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ClrTx/>
              <a:buFontTx/>
              <a:buChar char="•"/>
            </a:pPr>
            <a:r>
              <a:rPr lang="mr-IN" altLang="en-US" b="1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b="1" dirty="0" smtClean="0">
              <a:latin typeface="Baskerville" charset="0"/>
              <a:ea typeface="Baskerville" charset="0"/>
              <a:cs typeface="Baskerville" charset="0"/>
            </a:endParaRPr>
          </a:p>
          <a:p>
            <a:pPr>
              <a:spcAft>
                <a:spcPct val="50000"/>
              </a:spcAft>
              <a:buClrTx/>
              <a:buFontTx/>
              <a:buChar char="•"/>
            </a:pPr>
            <a:r>
              <a:rPr lang="mr-IN" altLang="en-US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altLang="en-US" dirty="0" smtClean="0">
                <a:latin typeface="Baskerville" charset="0"/>
                <a:ea typeface="Baskerville" charset="0"/>
                <a:cs typeface="Baskerville" charset="0"/>
              </a:rPr>
              <a:t>.</a:t>
            </a:r>
            <a:endParaRPr lang="en-US" altLang="en-US" b="1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03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21" imgW="0" imgH="0" progId="TCLayout.ActiveDocument.1">
                  <p:embed/>
                </p:oleObj>
              </mc:Choice>
              <mc:Fallback>
                <p:oleObj name="think-cell Slide" r:id="rId21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43" name="Rectangle 1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dirty="0"/>
              <a:t>Scope - TEMPLATE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743562" y="2386861"/>
            <a:ext cx="3108960" cy="3383280"/>
          </a:xfrm>
          <a:prstGeom prst="rect">
            <a:avLst/>
          </a:prstGeom>
          <a:solidFill>
            <a:srgbClr val="F6F6F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953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604122" y="2386861"/>
            <a:ext cx="3108960" cy="3383280"/>
          </a:xfrm>
          <a:prstGeom prst="rect">
            <a:avLst/>
          </a:prstGeom>
          <a:solidFill>
            <a:srgbClr val="F6F6F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953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568947" y="2586947"/>
            <a:ext cx="1974215" cy="942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square" lIns="72000" tIns="36000" rIns="0" bIns="36000" anchor="ctr">
            <a:noAutofit/>
          </a:bodyPr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000000"/>
              </a:buClr>
              <a:buSzPct val="100000"/>
              <a:buFontTx/>
              <a:buChar char=" 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Product</a:t>
            </a: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775687" y="1846812"/>
            <a:ext cx="2820988" cy="6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72000" tIns="36000" rIns="0" bIns="36000" anchor="ctr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000000"/>
              </a:buClr>
              <a:buSzPct val="100000"/>
              <a:buFontTx/>
              <a:buChar char=" 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Included</a:t>
            </a:r>
          </a:p>
        </p:txBody>
      </p:sp>
      <p:sp>
        <p:nvSpPr>
          <p:cNvPr id="38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gray">
          <a:xfrm>
            <a:off x="3875585" y="2365906"/>
            <a:ext cx="398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9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gray">
          <a:xfrm>
            <a:off x="5691685" y="2365906"/>
            <a:ext cx="398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553707" y="3653747"/>
            <a:ext cx="1974215" cy="942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square" lIns="72000" tIns="36000" rIns="0" bIns="36000" anchor="ctr">
            <a:noAutofit/>
          </a:bodyPr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000000"/>
              </a:buClr>
              <a:buSzPct val="100000"/>
              <a:buFontTx/>
              <a:buChar char=" 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Geography</a:t>
            </a:r>
          </a:p>
        </p:txBody>
      </p:sp>
      <p:sp>
        <p:nvSpPr>
          <p:cNvPr id="4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553707" y="4705307"/>
            <a:ext cx="1974215" cy="942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wrap="square" lIns="72000" tIns="36000" rIns="0" bIns="36000" anchor="ctr">
            <a:noAutofit/>
          </a:bodyPr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000000"/>
              </a:buClr>
              <a:buSzPct val="100000"/>
              <a:buFontTx/>
              <a:buChar char=" 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Market</a:t>
            </a:r>
            <a:r>
              <a:rPr kumimoji="0" lang="en-US" alt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 Segments</a:t>
            </a:r>
            <a:endParaRPr kumimoji="0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2" name="Text Box 2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780652" y="261514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750172" y="375814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750172" y="477922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5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6897117" y="1862052"/>
            <a:ext cx="2820988" cy="6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72000" tIns="36000" rIns="0" bIns="36000" anchor="ctr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85738" indent="-185738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403225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96900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790575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477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049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621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19375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000000"/>
              </a:buClr>
              <a:buSzPct val="100000"/>
              <a:buFontTx/>
              <a:buChar char=" 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Excluded</a:t>
            </a:r>
          </a:p>
        </p:txBody>
      </p:sp>
      <p:sp>
        <p:nvSpPr>
          <p:cNvPr id="46" name="Line 34"/>
          <p:cNvSpPr>
            <a:spLocks noChangeShapeType="1"/>
          </p:cNvSpPr>
          <p:nvPr>
            <p:custDataLst>
              <p:tags r:id="rId14"/>
            </p:custDataLst>
          </p:nvPr>
        </p:nvSpPr>
        <p:spPr bwMode="gray">
          <a:xfrm>
            <a:off x="1616255" y="3588281"/>
            <a:ext cx="818515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44000" tIns="144000" rIns="144000" bIns="14400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7" name="Line 34"/>
          <p:cNvSpPr>
            <a:spLocks noChangeShapeType="1"/>
          </p:cNvSpPr>
          <p:nvPr>
            <p:custDataLst>
              <p:tags r:id="rId15"/>
            </p:custDataLst>
          </p:nvPr>
        </p:nvSpPr>
        <p:spPr bwMode="gray">
          <a:xfrm>
            <a:off x="1585775" y="4655081"/>
            <a:ext cx="818515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44000" tIns="144000" rIns="144000" bIns="14400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6981052" y="261514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6996292" y="375814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6996292" y="4763984"/>
            <a:ext cx="24447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0975" indent="-180975" defTabSz="995363"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95363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9536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95363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95363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95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marR="0" lvl="0" indent="-180975" defTabSz="995363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mr-I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Baskerville" charset="0"/>
                <a:ea typeface="Baskerville" charset="0"/>
                <a:cs typeface="Baskerville" charset="0"/>
              </a:rPr>
              <a:t>…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1746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1747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High Level Plan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TEMPLATE</a:t>
            </a: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2" name="Rectangle 39"/>
          <p:cNvSpPr>
            <a:spLocks noChangeArrowheads="1"/>
          </p:cNvSpPr>
          <p:nvPr/>
        </p:nvSpPr>
        <p:spPr bwMode="gray">
          <a:xfrm>
            <a:off x="1955644" y="2869518"/>
            <a:ext cx="31348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indent="-122238" defTabSz="930275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3" name="Line 40"/>
          <p:cNvSpPr>
            <a:spLocks noChangeShapeType="1"/>
          </p:cNvSpPr>
          <p:nvPr/>
        </p:nvSpPr>
        <p:spPr bwMode="gray">
          <a:xfrm flipH="1">
            <a:off x="5084562" y="2680955"/>
            <a:ext cx="0" cy="3143196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/>
          <a:lstStyle/>
          <a:p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4" name="Line 42"/>
          <p:cNvSpPr>
            <a:spLocks noChangeShapeType="1"/>
          </p:cNvSpPr>
          <p:nvPr/>
        </p:nvSpPr>
        <p:spPr bwMode="gray">
          <a:xfrm flipH="1">
            <a:off x="7774608" y="2649116"/>
            <a:ext cx="12124" cy="3065705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/>
          <a:lstStyle/>
          <a:p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9" name="AutoShape 44"/>
          <p:cNvSpPr>
            <a:spLocks noChangeArrowheads="1"/>
          </p:cNvSpPr>
          <p:nvPr/>
        </p:nvSpPr>
        <p:spPr bwMode="gray">
          <a:xfrm>
            <a:off x="1955644" y="1733218"/>
            <a:ext cx="3258670" cy="920750"/>
          </a:xfrm>
          <a:prstGeom prst="homePlate">
            <a:avLst>
              <a:gd name="adj" fmla="val 1821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>
              <a:defRPr/>
            </a:pPr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1" name="AutoShape 45"/>
          <p:cNvSpPr>
            <a:spLocks noChangeArrowheads="1"/>
          </p:cNvSpPr>
          <p:nvPr/>
        </p:nvSpPr>
        <p:spPr bwMode="gray">
          <a:xfrm>
            <a:off x="5052304" y="1719072"/>
            <a:ext cx="2832522" cy="962768"/>
          </a:xfrm>
          <a:prstGeom prst="chevron">
            <a:avLst>
              <a:gd name="adj" fmla="val 19284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gray">
          <a:xfrm>
            <a:off x="7752106" y="1719072"/>
            <a:ext cx="2890910" cy="962768"/>
          </a:xfrm>
          <a:prstGeom prst="chevron">
            <a:avLst>
              <a:gd name="adj" fmla="val 1700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4" name="Rectangle 49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754287" y="2102539"/>
            <a:ext cx="1220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defTabSz="930275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Assessment</a:t>
            </a:r>
          </a:p>
        </p:txBody>
      </p:sp>
      <p:sp>
        <p:nvSpPr>
          <p:cNvPr id="68" name="Rectangle 50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608727" y="2122086"/>
            <a:ext cx="150378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6643" tIns="0" rIns="46643" bIns="0" anchor="ctr">
            <a:spAutoFit/>
          </a:bodyPr>
          <a:lstStyle/>
          <a:p>
            <a:pPr defTabSz="930275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Implementation</a:t>
            </a:r>
          </a:p>
        </p:txBody>
      </p:sp>
      <p:sp>
        <p:nvSpPr>
          <p:cNvPr id="69" name="Rectangle 5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456383" y="2077192"/>
            <a:ext cx="10668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defTabSz="930275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Tracking</a:t>
            </a:r>
          </a:p>
        </p:txBody>
      </p:sp>
      <p:sp>
        <p:nvSpPr>
          <p:cNvPr id="74" name="Rectangle 58"/>
          <p:cNvSpPr>
            <a:spLocks noChangeArrowheads="1"/>
          </p:cNvSpPr>
          <p:nvPr/>
        </p:nvSpPr>
        <p:spPr bwMode="gray">
          <a:xfrm>
            <a:off x="795813" y="2852054"/>
            <a:ext cx="77983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19150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Key Activities</a:t>
            </a:r>
          </a:p>
        </p:txBody>
      </p:sp>
      <p:sp>
        <p:nvSpPr>
          <p:cNvPr id="75" name="Rectangle 58"/>
          <p:cNvSpPr>
            <a:spLocks noChangeArrowheads="1"/>
          </p:cNvSpPr>
          <p:nvPr/>
        </p:nvSpPr>
        <p:spPr bwMode="gray">
          <a:xfrm>
            <a:off x="776413" y="4813812"/>
            <a:ext cx="108746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19150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Key Deliverables</a:t>
            </a:r>
          </a:p>
        </p:txBody>
      </p:sp>
      <p:sp>
        <p:nvSpPr>
          <p:cNvPr id="76" name="Rectangle 58"/>
          <p:cNvSpPr>
            <a:spLocks noChangeArrowheads="1"/>
          </p:cNvSpPr>
          <p:nvPr/>
        </p:nvSpPr>
        <p:spPr bwMode="gray">
          <a:xfrm>
            <a:off x="794739" y="5519118"/>
            <a:ext cx="108746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19150">
              <a:buClr>
                <a:srgbClr val="632E62"/>
              </a:buClr>
            </a:pPr>
            <a:r>
              <a:rPr lang="en-US" sz="1400" b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Key Milestones</a:t>
            </a:r>
          </a:p>
        </p:txBody>
      </p:sp>
      <p:sp>
        <p:nvSpPr>
          <p:cNvPr id="77" name="Line 42"/>
          <p:cNvSpPr>
            <a:spLocks noChangeShapeType="1"/>
          </p:cNvSpPr>
          <p:nvPr/>
        </p:nvSpPr>
        <p:spPr bwMode="gray">
          <a:xfrm flipH="1">
            <a:off x="2072198" y="4794923"/>
            <a:ext cx="8086627" cy="36537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/>
          <a:lstStyle/>
          <a:p>
            <a:endParaRPr lang="en-US" sz="14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8" name="Rectangle 39"/>
          <p:cNvSpPr>
            <a:spLocks noChangeArrowheads="1"/>
          </p:cNvSpPr>
          <p:nvPr/>
        </p:nvSpPr>
        <p:spPr bwMode="gray">
          <a:xfrm>
            <a:off x="1955643" y="4932314"/>
            <a:ext cx="27062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indent="-122238" defTabSz="930275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9" name="Rectangle 54"/>
          <p:cNvSpPr>
            <a:spLocks noChangeArrowheads="1"/>
          </p:cNvSpPr>
          <p:nvPr/>
        </p:nvSpPr>
        <p:spPr bwMode="gray">
          <a:xfrm>
            <a:off x="5156018" y="4920338"/>
            <a:ext cx="19564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lvl="1" indent="-122238" defTabSz="912813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.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0" name="Triangle 79"/>
          <p:cNvSpPr/>
          <p:nvPr/>
        </p:nvSpPr>
        <p:spPr>
          <a:xfrm>
            <a:off x="4953146" y="5684666"/>
            <a:ext cx="247973" cy="1704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Triangle 80"/>
          <p:cNvSpPr/>
          <p:nvPr/>
        </p:nvSpPr>
        <p:spPr>
          <a:xfrm>
            <a:off x="7637558" y="5647660"/>
            <a:ext cx="247973" cy="1704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gray">
          <a:xfrm>
            <a:off x="4399631" y="5980562"/>
            <a:ext cx="14795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122238" lvl="1" indent="-122238" defTabSz="912813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None/>
            </a:pPr>
            <a:r>
              <a:rPr lang="en-US" sz="1400" i="1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Steering Committee - Feb</a:t>
            </a:r>
            <a:endParaRPr lang="en-US" sz="1400" i="1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3" name="Rectangle 39"/>
          <p:cNvSpPr>
            <a:spLocks noChangeArrowheads="1"/>
          </p:cNvSpPr>
          <p:nvPr/>
        </p:nvSpPr>
        <p:spPr bwMode="gray">
          <a:xfrm>
            <a:off x="5156343" y="2857451"/>
            <a:ext cx="25957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indent="-122238" defTabSz="930275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gray">
          <a:xfrm>
            <a:off x="7161030" y="5955978"/>
            <a:ext cx="14795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122238" lvl="1" indent="-122238" defTabSz="912813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None/>
            </a:pPr>
            <a:r>
              <a:rPr lang="en-US" sz="1400" i="1" dirty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Steering Committee - April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gray">
          <a:xfrm>
            <a:off x="7900806" y="2857451"/>
            <a:ext cx="25354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indent="-122238" defTabSz="930275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6" name="Rectangle 54"/>
          <p:cNvSpPr>
            <a:spLocks noChangeArrowheads="1"/>
          </p:cNvSpPr>
          <p:nvPr/>
        </p:nvSpPr>
        <p:spPr bwMode="gray">
          <a:xfrm>
            <a:off x="7900805" y="4899897"/>
            <a:ext cx="2258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122238" lvl="1" indent="-122238" defTabSz="912813">
              <a:spcAft>
                <a:spcPts val="600"/>
              </a:spcAft>
              <a:buClr>
                <a:srgbClr val="632E62"/>
              </a:buClr>
              <a:buSzPct val="80000"/>
              <a:buFont typeface="Wingdings" charset="2"/>
              <a:buChar char="§"/>
            </a:pPr>
            <a:r>
              <a:rPr lang="mr-IN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sz="1400" dirty="0" smtClean="0">
                <a:solidFill>
                  <a:prstClr val="black"/>
                </a:solidFill>
                <a:latin typeface="Baskerville" charset="0"/>
                <a:ea typeface="Baskerville" charset="0"/>
                <a:cs typeface="Baskerville" charset="0"/>
              </a:rPr>
              <a:t>.</a:t>
            </a:r>
            <a:endParaRPr lang="en-US" sz="1400" dirty="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082" name="Object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think-cell Slide" r:id="rId13" imgW="381" imgH="381" progId="TCLayout.ActiveDocument.1">
                  <p:embed/>
                </p:oleObj>
              </mc:Choice>
              <mc:Fallback>
                <p:oleObj name="think-cell Slide" r:id="rId13" imgW="381" imgH="381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083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Program Organization - TEMPLATE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flipH="1">
            <a:off x="7487857" y="2540350"/>
            <a:ext cx="2260600" cy="2353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lIns="182880" rIns="182880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30000"/>
              </a:spcBef>
            </a:pPr>
            <a:r>
              <a:rPr lang="en-US" altLang="en-US" sz="1200" b="1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Program Sounding Board</a:t>
            </a:r>
          </a:p>
        </p:txBody>
      </p:sp>
      <p:sp>
        <p:nvSpPr>
          <p:cNvPr id="12" name="Rectangle 9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flipH="1">
            <a:off x="7487857" y="2774145"/>
            <a:ext cx="2260600" cy="501217"/>
          </a:xfrm>
          <a:prstGeom prst="rect">
            <a:avLst/>
          </a:prstGeom>
          <a:solidFill>
            <a:srgbClr val="FFFFFF"/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marL="171450" indent="-1714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mr-IN" altLang="en-US" sz="12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endParaRPr lang="en-US" altLang="en-US" sz="12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6" name="Rectangle 93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 flipH="1">
            <a:off x="4228637" y="3353230"/>
            <a:ext cx="2741612" cy="490350"/>
          </a:xfrm>
          <a:prstGeom prst="rect">
            <a:avLst/>
          </a:prstGeom>
          <a:solidFill>
            <a:srgbClr val="FFFFFF"/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marL="171450" indent="-1714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mr-IN" altLang="en-US" sz="12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baseline="30000" dirty="0" smtClean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 flipH="1">
            <a:off x="4228637" y="3145268"/>
            <a:ext cx="2741612" cy="233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lIns="182880" rIns="182880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30000"/>
              </a:spcBef>
            </a:pPr>
            <a:r>
              <a:rPr lang="en-US" altLang="en-US" sz="1200" b="1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Program Manager</a:t>
            </a:r>
          </a:p>
        </p:txBody>
      </p:sp>
      <p:grpSp>
        <p:nvGrpSpPr>
          <p:cNvPr id="23" name="Group 70"/>
          <p:cNvGrpSpPr>
            <a:grpSpLocks/>
          </p:cNvGrpSpPr>
          <p:nvPr/>
        </p:nvGrpSpPr>
        <p:grpSpPr bwMode="auto">
          <a:xfrm>
            <a:off x="4233399" y="1971917"/>
            <a:ext cx="2741613" cy="484187"/>
            <a:chOff x="2120" y="1167"/>
            <a:chExt cx="1727" cy="305"/>
          </a:xfrm>
        </p:grpSpPr>
        <p:sp>
          <p:nvSpPr>
            <p:cNvPr id="24" name="Rectangle 9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 flipH="1">
              <a:off x="2120" y="1298"/>
              <a:ext cx="1727" cy="17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B2B2B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marL="171450" indent="-1714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ct val="20000"/>
                </a:spcAft>
                <a:buClr>
                  <a:prstClr val="black"/>
                </a:buClr>
                <a:buFontTx/>
                <a:buChar char="•"/>
              </a:pPr>
              <a:r>
                <a:rPr lang="mr-IN" altLang="en-US" sz="1200" dirty="0" smtClean="0">
                  <a:solidFill>
                    <a:srgbClr val="000000"/>
                  </a:solidFill>
                  <a:latin typeface="Baskerville" charset="0"/>
                  <a:ea typeface="Baskerville" charset="0"/>
                  <a:cs typeface="Baskerville" charset="0"/>
                </a:rPr>
                <a:t>…</a:t>
              </a:r>
              <a:endParaRPr lang="en-US" altLang="en-US" sz="12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endParaRPr>
            </a:p>
          </p:txBody>
        </p:sp>
        <p:sp>
          <p:nvSpPr>
            <p:cNvPr id="25" name="Rectangle 9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 flipH="1">
              <a:off x="2120" y="1167"/>
              <a:ext cx="1727" cy="1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B2B2B2"/>
              </a:solidFill>
              <a:miter lim="800000"/>
              <a:headEnd type="none" w="sm" len="sm"/>
              <a:tailEnd type="none" w="sm" len="sm"/>
            </a:ln>
          </p:spPr>
          <p:txBody>
            <a:bodyPr lIns="182880" rIns="182880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30000"/>
                </a:spcBef>
              </a:pPr>
              <a:r>
                <a:rPr lang="en-US" altLang="en-US" sz="1200" b="1">
                  <a:solidFill>
                    <a:srgbClr val="000000"/>
                  </a:solidFill>
                  <a:latin typeface="Baskerville" charset="0"/>
                  <a:ea typeface="Baskerville" charset="0"/>
                  <a:cs typeface="Baskerville" charset="0"/>
                </a:rPr>
                <a:t>Program Sponsor</a:t>
              </a:r>
            </a:p>
          </p:txBody>
        </p:sp>
      </p:grpSp>
      <p:sp>
        <p:nvSpPr>
          <p:cNvPr id="26" name="Rectangle 9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 flipH="1">
            <a:off x="870267" y="2658254"/>
            <a:ext cx="2741613" cy="296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lIns="182880" rIns="182880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30000"/>
              </a:spcBef>
            </a:pPr>
            <a:r>
              <a:rPr lang="en-US" altLang="en-US" sz="1200" b="1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Steering Committee</a:t>
            </a:r>
          </a:p>
        </p:txBody>
      </p:sp>
      <p:sp>
        <p:nvSpPr>
          <p:cNvPr id="27" name="Rectangle 9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 flipH="1">
            <a:off x="870267" y="2948766"/>
            <a:ext cx="2741613" cy="558800"/>
          </a:xfrm>
          <a:prstGeom prst="rect">
            <a:avLst/>
          </a:prstGeom>
          <a:solidFill>
            <a:srgbClr val="FFFFFF"/>
          </a:solidFill>
          <a:ln w="3175">
            <a:solidFill>
              <a:srgbClr val="B2B2B2"/>
            </a:solidFill>
            <a:miter lim="800000"/>
            <a:headEnd type="none" w="sm" len="sm"/>
            <a:tailEnd type="none" w="sm" len="sm"/>
          </a:ln>
        </p:spPr>
        <p:txBody>
          <a:bodyPr tIns="18288"/>
          <a:lstStyle>
            <a:lvl1pPr marL="171450" indent="-1714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prstClr val="black"/>
              </a:buClr>
              <a:buFontTx/>
              <a:buChar char="•"/>
            </a:pPr>
            <a:r>
              <a:rPr lang="de-DE" altLang="en-US" sz="12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</a:rPr>
              <a:t>...</a:t>
            </a:r>
            <a:endParaRPr lang="en-US" altLang="en-US" sz="12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4" name="Rectangle 80"/>
          <p:cNvSpPr>
            <a:spLocks noChangeArrowheads="1"/>
          </p:cNvSpPr>
          <p:nvPr/>
        </p:nvSpPr>
        <p:spPr bwMode="gray">
          <a:xfrm>
            <a:off x="4577807" y="5292353"/>
            <a:ext cx="1909763" cy="803275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mr-IN" altLang="en-US" sz="12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5" name="Rectangle 81"/>
          <p:cNvSpPr>
            <a:spLocks noChangeArrowheads="1"/>
          </p:cNvSpPr>
          <p:nvPr/>
        </p:nvSpPr>
        <p:spPr bwMode="gray">
          <a:xfrm>
            <a:off x="4577807" y="4976440"/>
            <a:ext cx="1909763" cy="319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1200" b="1" dirty="0" smtClean="0">
                <a:latin typeface="Baskerville" charset="0"/>
                <a:ea typeface="Baskerville" charset="0"/>
                <a:cs typeface="Baskerville" charset="0"/>
              </a:rPr>
              <a:t>Workstream-2</a:t>
            </a:r>
            <a:endParaRPr lang="en-US" altLang="en-US" sz="12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6" name="Rectangle 82"/>
          <p:cNvSpPr>
            <a:spLocks noChangeArrowheads="1"/>
          </p:cNvSpPr>
          <p:nvPr/>
        </p:nvSpPr>
        <p:spPr bwMode="gray">
          <a:xfrm>
            <a:off x="6651863" y="5275564"/>
            <a:ext cx="1911350" cy="803275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mr-IN" altLang="en-US" sz="12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7" name="Rectangle 83"/>
          <p:cNvSpPr>
            <a:spLocks noChangeArrowheads="1"/>
          </p:cNvSpPr>
          <p:nvPr/>
        </p:nvSpPr>
        <p:spPr bwMode="gray">
          <a:xfrm>
            <a:off x="6651863" y="4959651"/>
            <a:ext cx="1911350" cy="319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1200" b="1" dirty="0" smtClean="0">
                <a:latin typeface="Baskerville" charset="0"/>
                <a:ea typeface="Baskerville" charset="0"/>
                <a:cs typeface="Baskerville" charset="0"/>
              </a:rPr>
              <a:t>Workstream-3</a:t>
            </a:r>
            <a:endParaRPr lang="en-US" altLang="en-US" sz="12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0" name="Rectangle 84"/>
          <p:cNvSpPr>
            <a:spLocks noChangeArrowheads="1"/>
          </p:cNvSpPr>
          <p:nvPr/>
        </p:nvSpPr>
        <p:spPr bwMode="gray">
          <a:xfrm>
            <a:off x="2497186" y="5291357"/>
            <a:ext cx="1911350" cy="803275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en-US" altLang="en-US" sz="1200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mr-IN" altLang="en-US" sz="12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1" name="Rectangle 85"/>
          <p:cNvSpPr>
            <a:spLocks noChangeArrowheads="1"/>
          </p:cNvSpPr>
          <p:nvPr/>
        </p:nvSpPr>
        <p:spPr bwMode="gray">
          <a:xfrm>
            <a:off x="2497186" y="4975445"/>
            <a:ext cx="1911350" cy="319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1200" b="1" dirty="0" smtClean="0">
                <a:latin typeface="Baskerville" charset="0"/>
                <a:ea typeface="Baskerville" charset="0"/>
                <a:cs typeface="Baskerville" charset="0"/>
              </a:rPr>
              <a:t>Workstream-1 </a:t>
            </a:r>
            <a:endParaRPr lang="en-US" altLang="en-US" sz="12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8" name="Rectangle 88"/>
          <p:cNvSpPr>
            <a:spLocks noChangeArrowheads="1"/>
          </p:cNvSpPr>
          <p:nvPr/>
        </p:nvSpPr>
        <p:spPr bwMode="gray">
          <a:xfrm>
            <a:off x="2087798" y="1924589"/>
            <a:ext cx="2316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90500" indent="-1905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371475" indent="-179388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81025" indent="-207963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14388" indent="-2317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715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87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859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431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Sponsors project and aligns among relevant stakeholders</a:t>
            </a:r>
          </a:p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Removes roadblocks</a:t>
            </a:r>
          </a:p>
        </p:txBody>
      </p:sp>
      <p:sp>
        <p:nvSpPr>
          <p:cNvPr id="39" name="Rectangle 89"/>
          <p:cNvSpPr>
            <a:spLocks noChangeArrowheads="1"/>
          </p:cNvSpPr>
          <p:nvPr/>
        </p:nvSpPr>
        <p:spPr bwMode="gray">
          <a:xfrm>
            <a:off x="708450" y="3732322"/>
            <a:ext cx="2316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90500" indent="-1905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371475" indent="-179388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81025" indent="-207963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14388" indent="-2317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715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87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859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431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Approves project approach </a:t>
            </a:r>
            <a:r>
              <a:rPr lang="en-US" altLang="en-US" sz="1200" dirty="0" smtClean="0">
                <a:latin typeface="Baskerville" charset="0"/>
                <a:ea typeface="Baskerville" charset="0"/>
                <a:cs typeface="Baskerville" charset="0"/>
              </a:rPr>
              <a:t>and </a:t>
            </a: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sign offs on project decisions </a:t>
            </a:r>
            <a:r>
              <a:rPr lang="en-US" altLang="en-US" sz="1200">
                <a:latin typeface="Baskerville" charset="0"/>
                <a:ea typeface="Baskerville" charset="0"/>
                <a:cs typeface="Baskerville" charset="0"/>
              </a:rPr>
              <a:t>and </a:t>
            </a:r>
            <a:r>
              <a:rPr lang="en-US" altLang="en-US" sz="1200" smtClean="0">
                <a:latin typeface="Baskerville" charset="0"/>
                <a:ea typeface="Baskerville" charset="0"/>
                <a:cs typeface="Baskerville" charset="0"/>
              </a:rPr>
              <a:t>results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0" name="Rectangle 90"/>
          <p:cNvSpPr>
            <a:spLocks noChangeArrowheads="1"/>
          </p:cNvSpPr>
          <p:nvPr/>
        </p:nvSpPr>
        <p:spPr bwMode="gray">
          <a:xfrm>
            <a:off x="7093751" y="3635697"/>
            <a:ext cx="2316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90500" indent="-1905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371475" indent="-179388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81025" indent="-207963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14388" indent="-2317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715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87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859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431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Drives program forward, defines common approach and monitors progress activities</a:t>
            </a:r>
          </a:p>
        </p:txBody>
      </p:sp>
      <p:sp>
        <p:nvSpPr>
          <p:cNvPr id="41" name="Line 91"/>
          <p:cNvSpPr>
            <a:spLocks noChangeShapeType="1"/>
          </p:cNvSpPr>
          <p:nvPr/>
        </p:nvSpPr>
        <p:spPr bwMode="gray">
          <a:xfrm flipH="1">
            <a:off x="4169044" y="3141340"/>
            <a:ext cx="855" cy="70224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" tIns="146304" rIns="146304" bIns="146304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2" name="Line 92"/>
          <p:cNvSpPr>
            <a:spLocks noChangeShapeType="1"/>
          </p:cNvSpPr>
          <p:nvPr/>
        </p:nvSpPr>
        <p:spPr bwMode="gray">
          <a:xfrm flipH="1">
            <a:off x="837763" y="3642102"/>
            <a:ext cx="2788839" cy="244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" tIns="146304" rIns="146304" bIns="146304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3" name="Rectangle 95"/>
          <p:cNvSpPr>
            <a:spLocks noChangeArrowheads="1"/>
          </p:cNvSpPr>
          <p:nvPr/>
        </p:nvSpPr>
        <p:spPr bwMode="gray">
          <a:xfrm>
            <a:off x="505708" y="5045585"/>
            <a:ext cx="17621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90500" indent="-1905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371475" indent="-179388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81025" indent="-207963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14388" indent="-2317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715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87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859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431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Responsible for </a:t>
            </a:r>
            <a:r>
              <a:rPr lang="en-US" altLang="en-US" sz="1200" dirty="0" smtClean="0">
                <a:latin typeface="Baskerville" charset="0"/>
                <a:ea typeface="Baskerville" charset="0"/>
                <a:cs typeface="Baskerville" charset="0"/>
              </a:rPr>
              <a:t>deliverables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Responsible for risk management</a:t>
            </a:r>
          </a:p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Develops best practices for sharing across teams</a:t>
            </a:r>
          </a:p>
        </p:txBody>
      </p:sp>
      <p:sp>
        <p:nvSpPr>
          <p:cNvPr id="44" name="Line 96"/>
          <p:cNvSpPr>
            <a:spLocks noChangeShapeType="1"/>
          </p:cNvSpPr>
          <p:nvPr/>
        </p:nvSpPr>
        <p:spPr bwMode="gray">
          <a:xfrm>
            <a:off x="2394913" y="4986846"/>
            <a:ext cx="7323" cy="11194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" tIns="146304" rIns="146304" bIns="146304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8" name="Rectangle 100"/>
          <p:cNvSpPr>
            <a:spLocks noChangeArrowheads="1"/>
          </p:cNvSpPr>
          <p:nvPr/>
        </p:nvSpPr>
        <p:spPr bwMode="gray">
          <a:xfrm>
            <a:off x="10074109" y="2505156"/>
            <a:ext cx="189058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0" rIns="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90500" indent="-190500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371475" indent="-179388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581025" indent="-207963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814388" indent="-2317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2715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17287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1859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2643188" indent="-2317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spcAft>
                <a:spcPct val="0"/>
              </a:spcAft>
            </a:pPr>
            <a:r>
              <a:rPr lang="en-US" altLang="en-US" sz="1200">
                <a:latin typeface="Baskerville" charset="0"/>
                <a:ea typeface="Baskerville" charset="0"/>
                <a:cs typeface="Baskerville" charset="0"/>
              </a:rPr>
              <a:t>Provides feedback on project approach and results</a:t>
            </a:r>
          </a:p>
          <a:p>
            <a:pPr lvl="1">
              <a:spcAft>
                <a:spcPct val="0"/>
              </a:spcAft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Identifies alignment need with other programs</a:t>
            </a:r>
          </a:p>
        </p:txBody>
      </p:sp>
      <p:sp>
        <p:nvSpPr>
          <p:cNvPr id="51" name="Line 103"/>
          <p:cNvSpPr>
            <a:spLocks noChangeShapeType="1"/>
          </p:cNvSpPr>
          <p:nvPr/>
        </p:nvSpPr>
        <p:spPr bwMode="gray">
          <a:xfrm>
            <a:off x="4169899" y="1973504"/>
            <a:ext cx="0" cy="4572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" tIns="146304" rIns="146304" bIns="146304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7" name="Rectangle 82"/>
          <p:cNvSpPr>
            <a:spLocks noChangeArrowheads="1"/>
          </p:cNvSpPr>
          <p:nvPr/>
        </p:nvSpPr>
        <p:spPr bwMode="gray">
          <a:xfrm>
            <a:off x="8695056" y="5257483"/>
            <a:ext cx="1911350" cy="803275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Clr>
                <a:prstClr val="black"/>
              </a:buClr>
              <a:buFontTx/>
              <a:buChar char="•"/>
            </a:pPr>
            <a:r>
              <a:rPr lang="en-US" altLang="en-US" sz="12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mr-IN" altLang="en-US" sz="12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alt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8" name="Rectangle 83"/>
          <p:cNvSpPr>
            <a:spLocks noChangeArrowheads="1"/>
          </p:cNvSpPr>
          <p:nvPr/>
        </p:nvSpPr>
        <p:spPr bwMode="gray">
          <a:xfrm>
            <a:off x="8695056" y="4941570"/>
            <a:ext cx="1911350" cy="319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lIns="72000" tIns="72000" rIns="72000" bIns="0"/>
          <a:lstStyle>
            <a:lvl1pPr>
              <a:spcAft>
                <a:spcPct val="30000"/>
              </a:spcAft>
              <a:buClr>
                <a:srgbClr val="000000"/>
              </a:buClr>
              <a:buSzPct val="100000"/>
              <a:buChar char=" "/>
              <a:defRPr sz="1400">
                <a:solidFill>
                  <a:srgbClr val="000000"/>
                </a:solidFill>
                <a:latin typeface="Arial" charset="0"/>
              </a:defRPr>
            </a:lvl1pPr>
            <a:lvl2pPr marL="114300" indent="-112713">
              <a:spcAft>
                <a:spcPct val="30000"/>
              </a:spcAft>
              <a:buSzPct val="100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747713" indent="-207963">
              <a:spcAft>
                <a:spcPct val="30000"/>
              </a:spcAft>
              <a:buSzPct val="100000"/>
              <a:buChar char="–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108075" indent="-180975">
              <a:spcAft>
                <a:spcPct val="30000"/>
              </a:spcAft>
              <a:buSzPct val="100000"/>
              <a:buFont typeface="Wingdings" charset="2"/>
              <a:buChar char="s"/>
              <a:defRPr sz="1400">
                <a:solidFill>
                  <a:srgbClr val="000000"/>
                </a:solidFill>
                <a:latin typeface="Arial" charset="0"/>
              </a:defRPr>
            </a:lvl4pPr>
            <a:lvl5pPr marL="1468438" indent="-180975"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5pPr>
            <a:lvl6pPr marL="19256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6pPr>
            <a:lvl7pPr marL="23828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7pPr>
            <a:lvl8pPr marL="28400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8pPr>
            <a:lvl9pPr marL="3297238" indent="-180975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Arial" charset="0"/>
              <a:buChar char="∙"/>
              <a:defRPr sz="1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1200" b="1" dirty="0" smtClean="0">
                <a:latin typeface="Baskerville" charset="0"/>
                <a:ea typeface="Baskerville" charset="0"/>
                <a:cs typeface="Baskerville" charset="0"/>
              </a:rPr>
              <a:t>Workstream-4</a:t>
            </a:r>
            <a:endParaRPr lang="en-US" altLang="en-US" sz="12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4" name="Elbow Connector 3"/>
          <p:cNvCxnSpPr>
            <a:stCxn id="16" idx="2"/>
            <a:endCxn id="31" idx="0"/>
          </p:cNvCxnSpPr>
          <p:nvPr/>
        </p:nvCxnSpPr>
        <p:spPr>
          <a:xfrm rot="5400000">
            <a:off x="3960220" y="3336221"/>
            <a:ext cx="1131865" cy="21465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6" idx="2"/>
            <a:endCxn id="35" idx="0"/>
          </p:cNvCxnSpPr>
          <p:nvPr/>
        </p:nvCxnSpPr>
        <p:spPr>
          <a:xfrm rot="5400000">
            <a:off x="4999636" y="4376633"/>
            <a:ext cx="1132860" cy="667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6" idx="2"/>
            <a:endCxn id="37" idx="0"/>
          </p:cNvCxnSpPr>
          <p:nvPr/>
        </p:nvCxnSpPr>
        <p:spPr>
          <a:xfrm rot="16200000" flipH="1">
            <a:off x="6045455" y="3397567"/>
            <a:ext cx="1116071" cy="20080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6" idx="2"/>
            <a:endCxn id="58" idx="0"/>
          </p:cNvCxnSpPr>
          <p:nvPr/>
        </p:nvCxnSpPr>
        <p:spPr>
          <a:xfrm rot="16200000" flipH="1">
            <a:off x="7076092" y="2366931"/>
            <a:ext cx="1097990" cy="4051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4" idx="2"/>
            <a:endCxn id="17" idx="0"/>
          </p:cNvCxnSpPr>
          <p:nvPr/>
        </p:nvCxnSpPr>
        <p:spPr>
          <a:xfrm flipH="1">
            <a:off x="5599443" y="2456104"/>
            <a:ext cx="4762" cy="689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24" idx="2"/>
            <a:endCxn id="26" idx="1"/>
          </p:cNvCxnSpPr>
          <p:nvPr/>
        </p:nvCxnSpPr>
        <p:spPr>
          <a:xfrm rot="5400000">
            <a:off x="4432753" y="1635232"/>
            <a:ext cx="350581" cy="19923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4" idx="2"/>
          </p:cNvCxnSpPr>
          <p:nvPr/>
        </p:nvCxnSpPr>
        <p:spPr>
          <a:xfrm rot="16200000" flipH="1">
            <a:off x="6385896" y="1674412"/>
            <a:ext cx="364588" cy="19279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ine 91"/>
          <p:cNvSpPr>
            <a:spLocks noChangeShapeType="1"/>
          </p:cNvSpPr>
          <p:nvPr/>
        </p:nvSpPr>
        <p:spPr bwMode="gray">
          <a:xfrm flipH="1">
            <a:off x="9838840" y="2549821"/>
            <a:ext cx="855" cy="70224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" tIns="146304" rIns="146304" bIns="146304" anchor="ctr"/>
          <a:lstStyle/>
          <a:p>
            <a:endParaRPr lang="en-US" sz="1200">
              <a:solidFill>
                <a:prstClr val="black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45" y="519622"/>
            <a:ext cx="10515600" cy="1325563"/>
          </a:xfrm>
        </p:spPr>
        <p:txBody>
          <a:bodyPr/>
          <a:lstStyle/>
          <a:p>
            <a:r>
              <a:rPr lang="en-US" dirty="0" smtClean="0"/>
              <a:t>Impact Reporting -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43" name="Straight Connector 42"/>
          <p:cNvCxnSpPr/>
          <p:nvPr>
            <p:custDataLst>
              <p:tags r:id="rId2"/>
            </p:custDataLst>
          </p:nvPr>
        </p:nvCxnSpPr>
        <p:spPr bwMode="auto">
          <a:xfrm>
            <a:off x="3835660" y="4457506"/>
            <a:ext cx="447675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>
            <p:custDataLst>
              <p:tags r:id="rId3"/>
            </p:custDataLst>
          </p:nvPr>
        </p:nvCxnSpPr>
        <p:spPr bwMode="auto">
          <a:xfrm>
            <a:off x="4835785" y="4457506"/>
            <a:ext cx="447675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>
            <p:custDataLst>
              <p:tags r:id="rId4"/>
            </p:custDataLst>
          </p:nvPr>
        </p:nvCxnSpPr>
        <p:spPr bwMode="auto">
          <a:xfrm>
            <a:off x="3835660" y="3676456"/>
            <a:ext cx="447675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>
            <p:custDataLst>
              <p:tags r:id="rId5"/>
            </p:custDataLst>
          </p:nvPr>
        </p:nvCxnSpPr>
        <p:spPr bwMode="auto">
          <a:xfrm>
            <a:off x="4835785" y="3676457"/>
            <a:ext cx="447675" cy="314325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7" name="Object 46"/>
          <p:cNvGraphicFramePr>
            <a:graphicFrameLocks/>
          </p:cNvGraphicFramePr>
          <p:nvPr>
            <p:custDataLst>
              <p:tags r:id="rId6"/>
            </p:custDataLst>
            <p:extLst/>
          </p:nvPr>
        </p:nvGraphicFramePr>
        <p:xfrm>
          <a:off x="1930659" y="2142931"/>
          <a:ext cx="4247960" cy="3362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33" imgW="4248150" imgH="3362325" progId="MSGraph.Chart.8">
                  <p:embed followColorScheme="full"/>
                </p:oleObj>
              </mc:Choice>
              <mc:Fallback>
                <p:oleObj name="Chart" r:id="rId33" imgW="4248150" imgH="336232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930659" y="2142931"/>
                        <a:ext cx="4247960" cy="3362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Connector 47"/>
          <p:cNvCxnSpPr/>
          <p:nvPr>
            <p:custDataLst>
              <p:tags r:id="rId7"/>
            </p:custDataLst>
          </p:nvPr>
        </p:nvCxnSpPr>
        <p:spPr bwMode="auto">
          <a:xfrm>
            <a:off x="3273685" y="2266756"/>
            <a:ext cx="561975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>
            <p:custDataLst>
              <p:tags r:id="rId8"/>
            </p:custDataLst>
          </p:nvPr>
        </p:nvCxnSpPr>
        <p:spPr bwMode="auto">
          <a:xfrm>
            <a:off x="3273684" y="2266757"/>
            <a:ext cx="0" cy="600075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>
            <p:custDataLst>
              <p:tags r:id="rId9"/>
            </p:custDataLst>
          </p:nvPr>
        </p:nvCxnSpPr>
        <p:spPr bwMode="auto">
          <a:xfrm>
            <a:off x="3835659" y="2266757"/>
            <a:ext cx="0" cy="600075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>
            <p:custDataLst>
              <p:tags r:id="rId10"/>
            </p:custDataLst>
          </p:nvPr>
        </p:nvCxnSpPr>
        <p:spPr bwMode="auto">
          <a:xfrm>
            <a:off x="5283459" y="2266757"/>
            <a:ext cx="0" cy="1724025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>
            <p:custDataLst>
              <p:tags r:id="rId11"/>
            </p:custDataLst>
          </p:nvPr>
        </p:nvCxnSpPr>
        <p:spPr bwMode="auto">
          <a:xfrm>
            <a:off x="4835784" y="2266756"/>
            <a:ext cx="0" cy="140970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>
            <p:custDataLst>
              <p:tags r:id="rId12"/>
            </p:custDataLst>
          </p:nvPr>
        </p:nvCxnSpPr>
        <p:spPr bwMode="auto">
          <a:xfrm>
            <a:off x="5283459" y="2266756"/>
            <a:ext cx="55245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>
            <p:custDataLst>
              <p:tags r:id="rId13"/>
            </p:custDataLst>
          </p:nvPr>
        </p:nvCxnSpPr>
        <p:spPr bwMode="auto">
          <a:xfrm>
            <a:off x="4283334" y="2266756"/>
            <a:ext cx="0" cy="140970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>
            <p:custDataLst>
              <p:tags r:id="rId14"/>
            </p:custDataLst>
          </p:nvPr>
        </p:nvCxnSpPr>
        <p:spPr bwMode="auto">
          <a:xfrm>
            <a:off x="5835909" y="2266757"/>
            <a:ext cx="0" cy="1724025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>
            <p:custDataLst>
              <p:tags r:id="rId15"/>
            </p:custDataLst>
          </p:nvPr>
        </p:nvCxnSpPr>
        <p:spPr bwMode="auto">
          <a:xfrm>
            <a:off x="4283334" y="2266756"/>
            <a:ext cx="55245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ectangle 57"/>
          <p:cNvSpPr/>
          <p:nvPr>
            <p:custDataLst>
              <p:tags r:id="rId16"/>
            </p:custDataLst>
          </p:nvPr>
        </p:nvSpPr>
        <p:spPr bwMode="gray">
          <a:xfrm>
            <a:off x="2425959" y="3960620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FC927DF-E768-4527-89CB-FE0B85895BAA}" type="datetime'''''''''''''''''''2''''''''''''''''''''''''5''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75" name="Rectangle 74"/>
          <p:cNvSpPr/>
          <p:nvPr>
            <p:custDataLst>
              <p:tags r:id="rId17"/>
            </p:custDataLst>
          </p:nvPr>
        </p:nvSpPr>
        <p:spPr bwMode="gray">
          <a:xfrm>
            <a:off x="2425959" y="316528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EA53099-5223-4354-9218-029EC01F4A67}" type="datetime'''''''''''''''''''''''2''''''''6''''''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76" name="Rectangle 75"/>
          <p:cNvSpPr/>
          <p:nvPr>
            <p:custDataLst>
              <p:tags r:id="rId18"/>
            </p:custDataLst>
          </p:nvPr>
        </p:nvSpPr>
        <p:spPr bwMode="gray">
          <a:xfrm>
            <a:off x="2425959" y="246043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332C60C0-637D-4C43-867C-A86E086A8AED}" type="datetime'''''''''''''''''''''''''1''''''''''''''''''''''9'''''''''">
              <a:rPr lang="en-US" sz="160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600" dirty="0">
              <a:solidFill>
                <a:schemeClr val="bg1"/>
              </a:solidFill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81" name="Rectangle 80"/>
          <p:cNvSpPr/>
          <p:nvPr>
            <p:custDataLst>
              <p:tags r:id="rId19"/>
            </p:custDataLst>
          </p:nvPr>
        </p:nvSpPr>
        <p:spPr bwMode="gray">
          <a:xfrm>
            <a:off x="2376748" y="2028632"/>
            <a:ext cx="34607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D600B9E-8572-40C5-901B-8781DA72C874}" type="datetime'''''10''''''''''''''''0'''''''''''''''''''''''''''''">
              <a:rPr lang="en-US" sz="1600">
                <a:latin typeface="Baskerville" charset="0"/>
                <a:ea typeface="Baskerville" charset="0"/>
                <a:cs typeface="Baskerville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100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87" name="Rectangle 86"/>
          <p:cNvSpPr/>
          <p:nvPr>
            <p:custDataLst>
              <p:tags r:id="rId20"/>
            </p:custDataLst>
          </p:nvPr>
        </p:nvSpPr>
        <p:spPr bwMode="gray">
          <a:xfrm>
            <a:off x="3430847" y="3960620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F6DA28E-9603-4FEF-B339-EE7174CF1C7E}" type="datetime'''''''''''''''''''''''''2''5'''''''''''''''''''''''''''''''">
              <a:rPr lang="en-US" sz="1600">
                <a:latin typeface="Baskerville" charset="0"/>
                <a:ea typeface="Baskerville" charset="0"/>
                <a:cs typeface="Baskerville" charset="0"/>
                <a:sym typeface="+mn-lt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88" name="Rectangle 87"/>
          <p:cNvSpPr/>
          <p:nvPr>
            <p:custDataLst>
              <p:tags r:id="rId21"/>
            </p:custDataLst>
          </p:nvPr>
        </p:nvSpPr>
        <p:spPr bwMode="gray">
          <a:xfrm>
            <a:off x="3430847" y="316528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F3F840C-88F6-42F6-99EF-0C1384FF7E4A}" type="datetime'''2''''''''''''''''''''6''''''''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89" name="Rectangle 88"/>
          <p:cNvSpPr/>
          <p:nvPr>
            <p:custDataLst>
              <p:tags r:id="rId22"/>
            </p:custDataLst>
          </p:nvPr>
        </p:nvSpPr>
        <p:spPr bwMode="gray">
          <a:xfrm>
            <a:off x="4435734" y="3960620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BF6547D-B00E-4B92-A495-3B1373B03595}" type="datetime'''''''''''''2''''''''''''''''''''''5'''''''''''''''''''">
              <a:rPr lang="en-US" sz="1600">
                <a:latin typeface="Baskerville" charset="0"/>
                <a:ea typeface="Baskerville" charset="0"/>
                <a:cs typeface="Baskerville" charset="0"/>
                <a:sym typeface="+mn-lt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90" name="Rectangle 89"/>
          <p:cNvSpPr/>
          <p:nvPr>
            <p:custDataLst>
              <p:tags r:id="rId23"/>
            </p:custDataLst>
          </p:nvPr>
        </p:nvSpPr>
        <p:spPr bwMode="auto">
          <a:xfrm>
            <a:off x="3148272" y="5562406"/>
            <a:ext cx="812800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D22D4E7-D873-4A41-8099-E97C6E21CDDA}" type="datetime'''''''''''I''n''itia''tive''s'''' ''d''''''e''c''i''d''''ed''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Initiatives decided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91" name="Rectangle 90"/>
          <p:cNvSpPr/>
          <p:nvPr>
            <p:custDataLst>
              <p:tags r:id="rId24"/>
            </p:custDataLst>
          </p:nvPr>
        </p:nvSpPr>
        <p:spPr bwMode="auto">
          <a:xfrm>
            <a:off x="2143384" y="5562406"/>
            <a:ext cx="812800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4D3757D-39CE-49C8-A705-7D1D5BC4B6D5}" type="datetime'Initi''at''iv''e''''''s'''' p''''l''''a''''nned'''''''''''''">
              <a:rPr lang="en-US" sz="1600">
                <a:latin typeface="Baskerville" charset="0"/>
                <a:ea typeface="Baskerville" charset="0"/>
                <a:cs typeface="Baskerville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Initiatives planned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92" name="Rectangle 91"/>
          <p:cNvSpPr/>
          <p:nvPr>
            <p:custDataLst>
              <p:tags r:id="rId25"/>
            </p:custDataLst>
          </p:nvPr>
        </p:nvSpPr>
        <p:spPr bwMode="gray">
          <a:xfrm>
            <a:off x="5435859" y="482263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7E29911-D14A-4721-985D-66E70A998ACD}" type="datetime'''''''''''''''3''''''0'''''''''''''''''''">
              <a:rPr lang="en-US" sz="1600">
                <a:latin typeface="Baskerville" charset="0"/>
                <a:ea typeface="Baskerville" charset="0"/>
                <a:cs typeface="Baskerville" charset="0"/>
                <a:sym typeface="+mn-lt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93" name="Rectangle 92"/>
          <p:cNvSpPr/>
          <p:nvPr>
            <p:custDataLst>
              <p:tags r:id="rId26"/>
            </p:custDataLst>
          </p:nvPr>
        </p:nvSpPr>
        <p:spPr bwMode="auto">
          <a:xfrm>
            <a:off x="4134109" y="5562406"/>
            <a:ext cx="850900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37A0E414-A499-44C7-86AF-D57BD7A2CC15}" type="datetime'''Ini''t''ia''ti''''v''''ed'''''' ''''''''''''s''''t''a''rted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Initiatived started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94" name="Rectangle 93"/>
          <p:cNvSpPr/>
          <p:nvPr>
            <p:custDataLst>
              <p:tags r:id="rId27"/>
            </p:custDataLst>
          </p:nvPr>
        </p:nvSpPr>
        <p:spPr bwMode="gray">
          <a:xfrm>
            <a:off x="3430847" y="482263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0C6E5AE-579D-4F93-B15F-E2EAF3746B53}" type="datetime'''''''''''''''''''''''''''''''''''''3''0'''''''''''''''''">
              <a:rPr lang="en-US" sz="1600">
                <a:latin typeface="Baskerville" charset="0"/>
                <a:ea typeface="Baskerville" charset="0"/>
                <a:cs typeface="Baskerville" charset="0"/>
                <a:sym typeface="+mn-lt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95" name="Rectangle 94"/>
          <p:cNvSpPr/>
          <p:nvPr>
            <p:custDataLst>
              <p:tags r:id="rId28"/>
            </p:custDataLst>
          </p:nvPr>
        </p:nvSpPr>
        <p:spPr bwMode="gray">
          <a:xfrm>
            <a:off x="2425959" y="482263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E0D79863-7E0D-4927-BF1D-129F994F769E}" type="datetime'''''''''''3''''''0'''">
              <a:rPr lang="en-US" sz="1600">
                <a:latin typeface="Baskerville" charset="0"/>
                <a:ea typeface="Baskerville" charset="0"/>
                <a:cs typeface="Baskerville" charset="0"/>
                <a:sym typeface="Frutiger 55 Roman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96" name="Rectangle 95"/>
          <p:cNvSpPr/>
          <p:nvPr>
            <p:custDataLst>
              <p:tags r:id="rId29"/>
            </p:custDataLst>
          </p:nvPr>
        </p:nvSpPr>
        <p:spPr bwMode="auto">
          <a:xfrm>
            <a:off x="5115184" y="5562406"/>
            <a:ext cx="890588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F9AAB88F-BD72-442D-861C-4C9674F0E46D}" type="datetime'Ini''''ti''''a''''t''ive''s ''''comp''l''''et''''''''e''''''d'">
              <a:rPr lang="en-US" sz="1600">
                <a:latin typeface="Baskerville" charset="0"/>
                <a:ea typeface="Baskerville" charset="0"/>
                <a:cs typeface="Baskerville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Initiatives completed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Frutiger 55 Roman"/>
            </a:endParaRPr>
          </a:p>
        </p:txBody>
      </p:sp>
      <p:sp>
        <p:nvSpPr>
          <p:cNvPr id="97" name="Rectangle 96"/>
          <p:cNvSpPr/>
          <p:nvPr>
            <p:custDataLst>
              <p:tags r:id="rId30"/>
            </p:custDataLst>
          </p:nvPr>
        </p:nvSpPr>
        <p:spPr bwMode="gray">
          <a:xfrm>
            <a:off x="5435859" y="411778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6CBD68C-E81E-493D-AB54-732EDEA837C0}" type="datetime'''''''''''''''''1''''''''''''''''''''''''''''''''''''''''''5'">
              <a:rPr lang="en-US" sz="1600">
                <a:latin typeface="Baskerville" charset="0"/>
                <a:ea typeface="Baskerville" charset="0"/>
                <a:cs typeface="Baskerville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sp>
        <p:nvSpPr>
          <p:cNvPr id="99" name="Rectangle 98"/>
          <p:cNvSpPr/>
          <p:nvPr>
            <p:custDataLst>
              <p:tags r:id="rId31"/>
            </p:custDataLst>
          </p:nvPr>
        </p:nvSpPr>
        <p:spPr bwMode="gray">
          <a:xfrm>
            <a:off x="4435734" y="4822632"/>
            <a:ext cx="247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7C1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70050CFE-00E3-4B7A-B6AB-99BE334A70F5}" type="datetime'''''''''''''''''''''''''''''''''''''''''''30'''''''''''">
              <a:rPr lang="en-US" sz="1600">
                <a:latin typeface="Baskerville" charset="0"/>
                <a:ea typeface="Baskerville" charset="0"/>
                <a:cs typeface="Baskerville" charset="0"/>
                <a:sym typeface="+mn-lt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600" dirty="0">
              <a:latin typeface="Baskerville" charset="0"/>
              <a:ea typeface="Baskerville" charset="0"/>
              <a:cs typeface="Baskerville" charset="0"/>
              <a:sym typeface="+mn-lt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flipV="1">
            <a:off x="2033847" y="1941790"/>
            <a:ext cx="0" cy="3456384"/>
          </a:xfrm>
          <a:prstGeom prst="straightConnector1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 rot="16200000">
            <a:off x="918205" y="3156553"/>
            <a:ext cx="148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Savings  (in </a:t>
            </a:r>
            <a:r>
              <a:rPr lang="en-US" sz="1600" dirty="0" err="1">
                <a:latin typeface="Baskerville" charset="0"/>
                <a:ea typeface="Baskerville" charset="0"/>
                <a:cs typeface="Baskerville" charset="0"/>
              </a:rPr>
              <a:t>mUSD</a:t>
            </a: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)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4034" y="1715547"/>
            <a:ext cx="776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Target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975609" y="290367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Gap</a:t>
            </a:r>
            <a:br>
              <a:rPr lang="en-US" sz="1600" dirty="0">
                <a:latin typeface="Baskerville" charset="0"/>
                <a:ea typeface="Baskerville" charset="0"/>
                <a:cs typeface="Baskerville" charset="0"/>
              </a:rPr>
            </a:b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55 </a:t>
            </a:r>
            <a:r>
              <a:rPr lang="en-US" sz="1600" dirty="0" err="1">
                <a:latin typeface="Baskerville" charset="0"/>
                <a:ea typeface="Baskerville" charset="0"/>
                <a:cs typeface="Baskerville" charset="0"/>
              </a:rPr>
              <a:t>mUSD</a:t>
            </a: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15" name="Right Brace 114"/>
          <p:cNvSpPr/>
          <p:nvPr/>
        </p:nvSpPr>
        <p:spPr bwMode="auto">
          <a:xfrm>
            <a:off x="5853372" y="2266757"/>
            <a:ext cx="122238" cy="1724025"/>
          </a:xfrm>
          <a:prstGeom prst="rightBrace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7401905" y="1886060"/>
            <a:ext cx="3783293" cy="42583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mr-IN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mr-IN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.</a:t>
            </a: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mr-IN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.</a:t>
            </a: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17" name="Text Box 521"/>
          <p:cNvSpPr txBox="1">
            <a:spLocks noChangeArrowheads="1"/>
          </p:cNvSpPr>
          <p:nvPr/>
        </p:nvSpPr>
        <p:spPr bwMode="auto">
          <a:xfrm rot="1135633">
            <a:off x="5608939" y="1769437"/>
            <a:ext cx="1021653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Frutiger 55 Roman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Frutiger 55 Roman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Frutiger 55 Roman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Frutiger 55 Roman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Frutiger 55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rutiger 55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rutiger 55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rutiger 55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rutiger 55 Roman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latin typeface="Baskerville" charset="0"/>
                <a:ea typeface="Baskerville" charset="0"/>
                <a:cs typeface="Baskerville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1653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45" y="519622"/>
            <a:ext cx="10515600" cy="1325563"/>
          </a:xfrm>
        </p:spPr>
        <p:txBody>
          <a:bodyPr/>
          <a:lstStyle/>
          <a:p>
            <a:r>
              <a:rPr lang="en-US" dirty="0" smtClean="0"/>
              <a:t>Status Reporting -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5079-4363-884B-816E-D579802C4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" name="Flowchart: Process 13"/>
          <p:cNvSpPr/>
          <p:nvPr/>
        </p:nvSpPr>
        <p:spPr bwMode="auto">
          <a:xfrm>
            <a:off x="1042458" y="2349451"/>
            <a:ext cx="1224136" cy="12240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474507" y="2607769"/>
            <a:ext cx="360040" cy="8640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1042458" y="2114493"/>
            <a:ext cx="828092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042458" y="180671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Baskerville" charset="0"/>
                <a:ea typeface="Baskerville" charset="0"/>
                <a:cs typeface="Baskerville" charset="0"/>
              </a:rPr>
              <a:t>Topic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58615" y="18067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Baskerville" charset="0"/>
                <a:ea typeface="Baskerville" charset="0"/>
                <a:cs typeface="Baskerville" charset="0"/>
              </a:rPr>
              <a:t>Achievements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38868" y="162205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Baskerville" charset="0"/>
                <a:ea typeface="Baskerville" charset="0"/>
                <a:cs typeface="Baskerville" charset="0"/>
              </a:rPr>
              <a:t>Issues/ Required inputs/ Decision needs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95186" y="1622051"/>
            <a:ext cx="172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Baskerville" charset="0"/>
                <a:ea typeface="Baskerville" charset="0"/>
                <a:cs typeface="Baskerville" charset="0"/>
              </a:rPr>
              <a:t>Next steps and Responsibilities</a:t>
            </a:r>
          </a:p>
        </p:txBody>
      </p:sp>
      <p:sp>
        <p:nvSpPr>
          <p:cNvPr id="63" name="Isosceles Triangle 9"/>
          <p:cNvSpPr/>
          <p:nvPr/>
        </p:nvSpPr>
        <p:spPr bwMode="auto">
          <a:xfrm rot="5400000">
            <a:off x="4066499" y="2800925"/>
            <a:ext cx="1102876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4" name="Isosceles Triangle 10"/>
          <p:cNvSpPr/>
          <p:nvPr/>
        </p:nvSpPr>
        <p:spPr bwMode="auto">
          <a:xfrm rot="5400000">
            <a:off x="6999698" y="2800925"/>
            <a:ext cx="1102875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1061119" y="3620884"/>
            <a:ext cx="828092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lowchart: Process 14"/>
          <p:cNvSpPr/>
          <p:nvPr/>
        </p:nvSpPr>
        <p:spPr bwMode="auto">
          <a:xfrm>
            <a:off x="1042458" y="3728036"/>
            <a:ext cx="1224136" cy="12240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7" name="Flowchart: Process 15"/>
          <p:cNvSpPr/>
          <p:nvPr/>
        </p:nvSpPr>
        <p:spPr bwMode="auto">
          <a:xfrm>
            <a:off x="1042458" y="5106618"/>
            <a:ext cx="1224136" cy="12240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 flipV="1">
            <a:off x="1061119" y="5008537"/>
            <a:ext cx="828092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042459" y="2353165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Baskerville" charset="0"/>
                <a:ea typeface="Baskerville" charset="0"/>
                <a:cs typeface="Baskerville" charset="0"/>
              </a:rPr>
              <a:t>Overall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2458" y="372803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Baskerville" charset="0"/>
                <a:ea typeface="Baskerville" charset="0"/>
                <a:cs typeface="Baskerville" charset="0"/>
              </a:rPr>
              <a:t>Workstream 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42458" y="5106619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Baskerville" charset="0"/>
                <a:ea typeface="Baskerville" charset="0"/>
                <a:cs typeface="Baskerville" charset="0"/>
              </a:rPr>
              <a:t>Workstream 2</a:t>
            </a:r>
          </a:p>
        </p:txBody>
      </p:sp>
      <p:sp>
        <p:nvSpPr>
          <p:cNvPr id="72" name="Oval 71"/>
          <p:cNvSpPr/>
          <p:nvPr/>
        </p:nvSpPr>
        <p:spPr bwMode="auto">
          <a:xfrm>
            <a:off x="1546514" y="2671393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546514" y="2931805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1546514" y="3192217"/>
            <a:ext cx="216024" cy="216024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9935749" y="5432444"/>
            <a:ext cx="360040" cy="8640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0007756" y="549606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10007756" y="5756480"/>
            <a:ext cx="216024" cy="216024"/>
          </a:xfrm>
          <a:prstGeom prst="ellipse">
            <a:avLst/>
          </a:prstGeom>
          <a:solidFill>
            <a:srgbClr val="FFD1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0007756" y="6016892"/>
            <a:ext cx="216024" cy="216024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2" name="Flowchart: Process 38"/>
          <p:cNvSpPr/>
          <p:nvPr/>
        </p:nvSpPr>
        <p:spPr bwMode="gray">
          <a:xfrm>
            <a:off x="10583821" y="5512092"/>
            <a:ext cx="1511398" cy="864096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317506" y="6025659"/>
            <a:ext cx="1727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Baskerville" charset="0"/>
                <a:ea typeface="Baskerville" charset="0"/>
                <a:cs typeface="Baskerville" charset="0"/>
              </a:rPr>
              <a:t>Delivery is on track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305314" y="5754063"/>
            <a:ext cx="1907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Baskerville" charset="0"/>
                <a:ea typeface="Baskerville" charset="0"/>
                <a:cs typeface="Baskerville" charset="0"/>
              </a:rPr>
              <a:t>Delivery is slightly delayed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293122" y="5482467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Baskerville" charset="0"/>
                <a:ea typeface="Baskerville" charset="0"/>
                <a:cs typeface="Baskerville" charset="0"/>
              </a:rPr>
              <a:t>Delivery is significantly delayed</a:t>
            </a:r>
          </a:p>
        </p:txBody>
      </p:sp>
      <p:sp>
        <p:nvSpPr>
          <p:cNvPr id="86" name="Rounded Rectangle 85"/>
          <p:cNvSpPr/>
          <p:nvPr/>
        </p:nvSpPr>
        <p:spPr bwMode="auto">
          <a:xfrm>
            <a:off x="1474507" y="3996951"/>
            <a:ext cx="360040" cy="8640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1546514" y="4060575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546514" y="4320987"/>
            <a:ext cx="216024" cy="216024"/>
          </a:xfrm>
          <a:prstGeom prst="ellipse">
            <a:avLst/>
          </a:prstGeom>
          <a:solidFill>
            <a:srgbClr val="FFD1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546514" y="4581399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1474507" y="5360479"/>
            <a:ext cx="360040" cy="8640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1546514" y="5424103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1546514" y="5684515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546514" y="5944927"/>
            <a:ext cx="216024" cy="216024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58616" y="2349452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458616" y="3724324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458616" y="5102906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58883" y="2349452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83" y="3724324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858883" y="5102906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768175" y="2349452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68175" y="3724324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768175" y="5102906"/>
            <a:ext cx="1608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  <a:buSzPct val="120000"/>
              <a:buFont typeface="Symbol"/>
              <a:buChar char="·"/>
            </a:pPr>
            <a:r>
              <a:rPr lang="en-US" sz="1200" dirty="0">
                <a:latin typeface="Baskerville" charset="0"/>
                <a:ea typeface="Baskerville" charset="0"/>
                <a:cs typeface="Baskerville" charset="0"/>
              </a:rPr>
              <a:t>XXX</a:t>
            </a:r>
          </a:p>
        </p:txBody>
      </p:sp>
      <p:sp>
        <p:nvSpPr>
          <p:cNvPr id="127" name="Isosceles Triangle 9"/>
          <p:cNvSpPr/>
          <p:nvPr/>
        </p:nvSpPr>
        <p:spPr bwMode="auto">
          <a:xfrm rot="5400000">
            <a:off x="4050948" y="4222291"/>
            <a:ext cx="1102876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28" name="Isosceles Triangle 10"/>
          <p:cNvSpPr/>
          <p:nvPr/>
        </p:nvSpPr>
        <p:spPr bwMode="auto">
          <a:xfrm rot="5400000">
            <a:off x="6984147" y="4222291"/>
            <a:ext cx="1102875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29" name="Isosceles Triangle 9"/>
          <p:cNvSpPr/>
          <p:nvPr/>
        </p:nvSpPr>
        <p:spPr bwMode="auto">
          <a:xfrm rot="5400000">
            <a:off x="4035397" y="5643654"/>
            <a:ext cx="1102876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30" name="Isosceles Triangle 10"/>
          <p:cNvSpPr/>
          <p:nvPr/>
        </p:nvSpPr>
        <p:spPr bwMode="auto">
          <a:xfrm rot="5400000">
            <a:off x="6968596" y="5643654"/>
            <a:ext cx="1102875" cy="199931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cHrq6DHEKcrlZ_NC8PV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O784GU3y0yetinrGCFwB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6PSjwRT806skqQT_Zqol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Nyz8iFu02lzLPVmOg3i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yuEbMR1Ei2i6XP0Pml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cHrq6DHEKcrlZ_NC8PV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O784GU3y0yetinrGCFwB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Nyz8iFu02lzLPVmOg3i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Nyz8iFu02lzLPVmOg3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c7chzGbX0OhJU5LqGOLT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yuEbMR1Ei2i6XP0PmlZ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6d4WseHUOZUDq4SGFg8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6d4WseHUOZUDq4SGFg8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jgmqH0vkmwVpouSDiuu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_QY_19mEWBz8sBGHyXs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15kKIXgBEO.7hEj9Zlww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Jj2h.KHUWpBhEYDx1_A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QKzuOEIrEywquSfQBZXD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vN4Yi1QkazoeDvjG6PW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YN_AlvmkSL32RlNphAw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DtzKzhUxEC8kaonXCG4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UbOMlrnCUC2Jcfio1QCJ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bmhnZT_Xky_MmKsFT2P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3Kk6_4U0WuHh4AKCQVH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eW8q0v2Akmu3Cpj.DLtT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gvzj18kkCmZ6QJFnvLG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gHS7KhHpk._RFHIzhQtz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MWrjP4uEqoWKJ0whAFv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_zKRMVQkezW.rCFJXDg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4dA_wJjkmXkdISp0kAc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shoJFhJUOmhcH6vn290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y1k0gr3EOIWQCCVJzC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kgUkYsFEuePt6DDfuN0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.dWhPFW0iAqJOTuEWb2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1f5GJTr0mEGGpV.nXql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EsY_qMJUG1oT.s7GhQz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hg2ZhH_kOqeWMkMlHgm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hBKueT_ZEmu8GuKeQ_4l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vHaXng2Uap3Uw2iEY1N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mVntub40y1CPa6bfSfz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jT6AF4ykSSkAtVXGO.U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AF0GvLjkKBbM.D6bLgC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rePlknwb0u0DSIgasz3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Nyz8iFu02lzLPVmOg3i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m0f8dpEUuaq2yt6mIVP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8ZCIj_V8UyVGWikp5crh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kRjrc74kegumu1dJFzH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fOK0vShU.Qz8zLC5j5L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B8p7NXmU6ZaKSXYjlf6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KqPB9zjUuZHR06_EE4B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A25dLAaES.MxJM_kmx9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oMIGSjS0qF.8Snw2TGB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m4sAU__kO3OGXUCpkwS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ndHpMymEWgPi4p1fyfp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eFoeHyLUe_V81Pqh7aL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qboWrjHUuGJKJB24.mJ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PpmOwr3rkWg_Kp5aDay3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3GhbndOIUKGkksx15hTc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K_Tr7zB0Ss8Y8bW6JCk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6PSjwRT806skqQT_Zqo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yuEbMR1Ei2i6XP0PmlZg"/>
</p:tagLst>
</file>

<file path=ppt/theme/theme1.xml><?xml version="1.0" encoding="utf-8"?>
<a:theme xmlns:a="http://schemas.openxmlformats.org/drawingml/2006/main" name="1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234</Words>
  <Application>Microsoft Macintosh PowerPoint</Application>
  <PresentationFormat>Widescreen</PresentationFormat>
  <Paragraphs>119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.AppleSystemUIFont</vt:lpstr>
      <vt:lpstr>Baskerville</vt:lpstr>
      <vt:lpstr>Calibri</vt:lpstr>
      <vt:lpstr>Frutiger 55 Roman</vt:lpstr>
      <vt:lpstr>Symbol</vt:lpstr>
      <vt:lpstr>Arial</vt:lpstr>
      <vt:lpstr>Wingdings</vt:lpstr>
      <vt:lpstr>1_Office Theme</vt:lpstr>
      <vt:lpstr>think-cell Slide</vt:lpstr>
      <vt:lpstr>Chart</vt:lpstr>
      <vt:lpstr>SCQ - TEMPLATE</vt:lpstr>
      <vt:lpstr>Scope - TEMPLATE</vt:lpstr>
      <vt:lpstr>High Level Plan – TEMPLATE</vt:lpstr>
      <vt:lpstr>Program Organization - TEMPLATE</vt:lpstr>
      <vt:lpstr>Impact Reporting - TEMPLATE</vt:lpstr>
      <vt:lpstr>Status Reporting - TEMPLATE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SCQ - Template</dc:title>
  <dc:creator>Microsoft Office User</dc:creator>
  <cp:lastModifiedBy>Microsoft Office User</cp:lastModifiedBy>
  <cp:revision>7</cp:revision>
  <dcterms:created xsi:type="dcterms:W3CDTF">2020-09-29T10:43:10Z</dcterms:created>
  <dcterms:modified xsi:type="dcterms:W3CDTF">2022-07-07T16:16:39Z</dcterms:modified>
</cp:coreProperties>
</file>